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arents.mersnj.us/genesis/parents?gohome=true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823475"/>
            <a:ext cx="512393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/>
            </a: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/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le puede ayudar!</a:t>
            </a:r>
            <a:endParaRPr lang="es-DO" sz="23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667733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de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estatus migratorio de los niños o sus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277769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95190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229888" y="6204483"/>
            <a:ext cx="4886193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27223" y="8830773"/>
            <a:ext cx="5247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en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25409" y="4694086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en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Nueva Jersey,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lacteos y 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0" y="6314425"/>
            <a:ext cx="5274889" cy="42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5786" y="6761899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crianza Foster,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					 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04673" y="4265492"/>
            <a:ext cx="23695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</a:t>
            </a:r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Atencion!</a:t>
            </a:r>
          </a:p>
          <a:p>
            <a:pPr algn="just"/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escuala la dirección incorrecta?</a:t>
            </a:r>
          </a:p>
          <a:p>
            <a:pPr algn="just"/>
            <a:endParaRPr lang="en-US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Por favor, </a:t>
            </a:r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actualice su dirección con su distrito escolar local para asegurarse de que su tarjeta Summer EBT sea enviada a la dirección correcta!</a:t>
            </a:r>
            <a:endParaRPr lang="en-US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966456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0" y="889685"/>
            <a:ext cx="6623222" cy="6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b="1" dirty="0">
                <a:solidFill>
                  <a:srgbClr val="106B36"/>
                </a:solidFill>
              </a:rPr>
              <a:t>¿Cómo solicito los beneficios de Summer EBT en Nueva Jersey?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46123" y="8966456"/>
            <a:ext cx="5377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El 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6" y="8300728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4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389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Aplicar 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HOW TO APPLY ONLINE VIA SCHOOL DISTRICT WEBSITE]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SFA CONTACT INFORMATION]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INSTRUCTIONS ON HOW/WHERE TO OBTAIN A PAPER SCHOOL MEALS APPLICATION IN PERSON]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WHERE APPLICANTS SHOULD RETURN COMPLETED APPLICATION ] </a:t>
              </a: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131104" y="1484787"/>
            <a:ext cx="52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1208" y="2087649"/>
            <a:ext cx="2999839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automáticamente elegible y recibirá el beneficio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En este caso usted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tiene que completar una solicitud, pero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asegúrese de que su distrito escolar local tenga su dirección actualizada. Recibirá una tarjeta EBT por correo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 Ponga mucha atención en su correo durante junio.</a:t>
            </a:r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completó una Solicitud de Comidas Escolares y su hijo fue aprobado para recibir comidas escolares federales gratuitas o de precio reducido, su hijo es automáticamente elegible y obtendrá el Summer EBT. Usted </a:t>
            </a:r>
            <a:r>
              <a:rPr lang="es-DO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necesita completar otra solicitud, pero asegúrese de que su distrito escolar local tenga su dirección actualizada. Recibirá la tarjeta EBT por correo. Ponga mucha atención en su correo durante junio.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y usted no completó ni devolvió una Solicitud de Comidas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scolares a la escuela de su hijo, pero cree que su hijo puede calificar, le recomendamos completar la Solicitud de Comidas Escolares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y la envíe a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distrito escolar local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solicitudes durante todo el verano.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:</a:t>
            </a:r>
          </a:p>
          <a:p>
            <a:endParaRPr lang="es-DO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lvl="0" algn="just">
              <a:defRPr/>
            </a:pPr>
            <a:r>
              <a:rPr lang="en-US" sz="1050">
                <a:solidFill>
                  <a:srgbClr val="333333"/>
                </a:solidFill>
                <a:latin typeface="Open Sans" panose="020B0606030504020204"/>
              </a:rPr>
              <a:t>An online application can be submitted by utilizing the Genesis Parent Portal (</a:t>
            </a:r>
            <a:r>
              <a:rPr lang="en-US" sz="1050" b="1" u="sng">
                <a:solidFill>
                  <a:srgbClr val="1E90FF"/>
                </a:solidFill>
                <a:latin typeface="Open Sans" panose="020B0606030504020204"/>
                <a:hlinkClick r:id="rId5"/>
              </a:rPr>
              <a:t>https://parents.mersnj.us</a:t>
            </a:r>
            <a:r>
              <a:rPr lang="en-US" sz="1050">
                <a:solidFill>
                  <a:srgbClr val="333333"/>
                </a:solidFill>
                <a:latin typeface="Open Sans" panose="020B0606030504020204"/>
              </a:rPr>
              <a:t>) under the </a:t>
            </a:r>
            <a:r>
              <a:rPr lang="en-US" sz="1050" b="1" i="1">
                <a:solidFill>
                  <a:srgbClr val="333333"/>
                </a:solidFill>
                <a:latin typeface="Open Sans" panose="020B0606030504020204"/>
              </a:rPr>
              <a:t>Forms</a:t>
            </a:r>
            <a:r>
              <a:rPr lang="en-US" sz="1050">
                <a:solidFill>
                  <a:srgbClr val="333333"/>
                </a:solidFill>
                <a:latin typeface="Open Sans" panose="020B0606030504020204"/>
              </a:rPr>
              <a:t> tab.</a:t>
            </a: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827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nuevo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Feliciano-Cruz, Maribeth</cp:lastModifiedBy>
  <cp:revision>167</cp:revision>
  <dcterms:created xsi:type="dcterms:W3CDTF">2024-02-23T19:42:38Z</dcterms:created>
  <dcterms:modified xsi:type="dcterms:W3CDTF">2024-05-02T15:46:33Z</dcterms:modified>
</cp:coreProperties>
</file>